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0625" y="3089275"/>
            <a:ext cx="473075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925" y="1276350"/>
            <a:ext cx="1161415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51675" y="342900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314180" y="336169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4070" y="397827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34675" y="397827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51675" y="459486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29980" y="459486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08285" y="459486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35875" y="510222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" y="1612900"/>
            <a:ext cx="11910695" cy="363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97980" y="149987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68105" y="161290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3340" y="209232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9925" y="209232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96095" y="209232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60245" y="265430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170" y="3949065"/>
            <a:ext cx="590550" cy="6286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3630" y="3949065"/>
            <a:ext cx="590550" cy="628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555" y="3949065"/>
            <a:ext cx="590550" cy="628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170" y="4663440"/>
            <a:ext cx="590550" cy="6286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3630" y="4616450"/>
            <a:ext cx="590550" cy="6286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4663440"/>
            <a:ext cx="5905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12875"/>
            <a:ext cx="11754485" cy="48190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0925" y="3188970"/>
            <a:ext cx="3943350" cy="94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2980" y="5287010"/>
            <a:ext cx="5514340" cy="1034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" y="1772920"/>
            <a:ext cx="11915140" cy="33032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718300" y="264668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91115" y="264668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